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520" r:id="rId4"/>
    <p:sldId id="268" r:id="rId5"/>
    <p:sldId id="355" r:id="rId6"/>
    <p:sldId id="358" r:id="rId7"/>
    <p:sldId id="290" r:id="rId8"/>
    <p:sldId id="359" r:id="rId9"/>
    <p:sldId id="360" r:id="rId10"/>
    <p:sldId id="294" r:id="rId11"/>
    <p:sldId id="291" r:id="rId12"/>
    <p:sldId id="361" r:id="rId13"/>
    <p:sldId id="289" r:id="rId14"/>
    <p:sldId id="514" r:id="rId15"/>
    <p:sldId id="806" r:id="rId16"/>
    <p:sldId id="807" r:id="rId17"/>
    <p:sldId id="821" r:id="rId18"/>
    <p:sldId id="765" r:id="rId19"/>
    <p:sldId id="820" r:id="rId20"/>
    <p:sldId id="768" r:id="rId21"/>
    <p:sldId id="822" r:id="rId22"/>
    <p:sldId id="823" r:id="rId23"/>
    <p:sldId id="824" r:id="rId24"/>
    <p:sldId id="769" r:id="rId25"/>
    <p:sldId id="698" r:id="rId26"/>
    <p:sldId id="739" r:id="rId27"/>
    <p:sldId id="808" r:id="rId28"/>
    <p:sldId id="809" r:id="rId29"/>
    <p:sldId id="772" r:id="rId30"/>
    <p:sldId id="773" r:id="rId31"/>
    <p:sldId id="774" r:id="rId32"/>
    <p:sldId id="752" r:id="rId33"/>
    <p:sldId id="810" r:id="rId34"/>
    <p:sldId id="811" r:id="rId35"/>
    <p:sldId id="777" r:id="rId36"/>
    <p:sldId id="778" r:id="rId37"/>
    <p:sldId id="779" r:id="rId38"/>
    <p:sldId id="621" r:id="rId39"/>
    <p:sldId id="622" r:id="rId40"/>
    <p:sldId id="812" r:id="rId41"/>
    <p:sldId id="813" r:id="rId42"/>
    <p:sldId id="782" r:id="rId43"/>
    <p:sldId id="783" r:id="rId44"/>
    <p:sldId id="784" r:id="rId45"/>
    <p:sldId id="638" r:id="rId46"/>
    <p:sldId id="814" r:id="rId47"/>
    <p:sldId id="815" r:id="rId48"/>
    <p:sldId id="785" r:id="rId49"/>
    <p:sldId id="786" r:id="rId50"/>
    <p:sldId id="787" r:id="rId51"/>
    <p:sldId id="721" r:id="rId52"/>
    <p:sldId id="816" r:id="rId53"/>
    <p:sldId id="817" r:id="rId54"/>
    <p:sldId id="788" r:id="rId55"/>
    <p:sldId id="789" r:id="rId56"/>
    <p:sldId id="790" r:id="rId57"/>
    <p:sldId id="521" r:id="rId58"/>
    <p:sldId id="543" r:id="rId59"/>
    <p:sldId id="818" r:id="rId60"/>
    <p:sldId id="819" r:id="rId61"/>
    <p:sldId id="794" r:id="rId62"/>
    <p:sldId id="798" r:id="rId63"/>
    <p:sldId id="799" r:id="rId64"/>
    <p:sldId id="533" r:id="rId65"/>
    <p:sldId id="795" r:id="rId66"/>
    <p:sldId id="796" r:id="rId67"/>
    <p:sldId id="797" r:id="rId68"/>
    <p:sldId id="717" r:id="rId69"/>
    <p:sldId id="718" r:id="rId70"/>
    <p:sldId id="719" r:id="rId71"/>
    <p:sldId id="720" r:id="rId72"/>
    <p:sldId id="266" r:id="rId73"/>
    <p:sldId id="267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22/09/2022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Septiembre</a:t>
            </a:r>
            <a:r>
              <a:rPr lang="es-ES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59262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5" y="551057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</a:p>
          <a:p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38" y="814612"/>
            <a:ext cx="9972724" cy="52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8" y="397292"/>
            <a:ext cx="11562223" cy="60634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53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abajo 20"/>
          <p:cNvSpPr/>
          <p:nvPr/>
        </p:nvSpPr>
        <p:spPr>
          <a:xfrm>
            <a:off x="7074836" y="103995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6937676" y="101709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3" y="1350177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de Presupuesto y Control Presupuestal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0013" y="2362232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5378" y="2983294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0013" y="3605035"/>
            <a:ext cx="7070373" cy="472860"/>
            <a:chOff x="1287583" y="1964609"/>
            <a:chExt cx="6151867" cy="472860"/>
          </a:xfrm>
        </p:grpSpPr>
        <p:grpSp>
          <p:nvGrpSpPr>
            <p:cNvPr id="3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Catálogos Iniciales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0013" y="4202395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8443" y="4799755"/>
            <a:ext cx="7070373" cy="472860"/>
            <a:chOff x="1287583" y="1964609"/>
            <a:chExt cx="6151867" cy="472860"/>
          </a:xfrm>
        </p:grpSpPr>
        <p:grpSp>
          <p:nvGrpSpPr>
            <p:cNvPr id="4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Bloqueo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41725" y="5359501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18830" y="2198454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34085" y="2795723"/>
            <a:ext cx="7070373" cy="472860"/>
            <a:chOff x="1287583" y="1964609"/>
            <a:chExt cx="6151867" cy="472860"/>
          </a:xfrm>
        </p:grpSpPr>
        <p:grpSp>
          <p:nvGrpSpPr>
            <p:cNvPr id="7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34085" y="3392992"/>
            <a:ext cx="7070373" cy="472860"/>
            <a:chOff x="1287583" y="1964609"/>
            <a:chExt cx="6151867" cy="472860"/>
          </a:xfrm>
        </p:grpSpPr>
        <p:grpSp>
          <p:nvGrpSpPr>
            <p:cNvPr id="8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47532" y="3999472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 de Distribución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734085" y="4647476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430282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3" y="1350177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430282" y="836755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3" y="1350177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442" y="2300129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3" y="1350177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076"/>
          <a:stretch/>
        </p:blipFill>
        <p:spPr>
          <a:xfrm>
            <a:off x="3948266" y="2026050"/>
            <a:ext cx="5011756" cy="29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3" y="1350177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3833408" y="1913843"/>
            <a:ext cx="492820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707213"/>
            <a:ext cx="10776679" cy="544357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093" y="1350177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641" y="1350177"/>
            <a:ext cx="455603" cy="360686"/>
          </a:xfrm>
          <a:prstGeom prst="rect">
            <a:avLst/>
          </a:prstGeom>
        </p:spPr>
      </p:pic>
      <p:sp>
        <p:nvSpPr>
          <p:cNvPr id="18" name="Flecha abajo 17"/>
          <p:cNvSpPr/>
          <p:nvPr/>
        </p:nvSpPr>
        <p:spPr>
          <a:xfrm>
            <a:off x="3915830" y="78119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4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5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8" y="397292"/>
            <a:ext cx="11562223" cy="60634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9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04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27139" y="563700"/>
            <a:ext cx="10709172" cy="5406751"/>
            <a:chOff x="827139" y="563700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139" y="563700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17826" y="588638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15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ICV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8" y="397292"/>
            <a:ext cx="11562223" cy="60634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029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14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551324" y="736354"/>
              <a:ext cx="1080656" cy="282633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566" y="1379106"/>
            <a:ext cx="455603" cy="360686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895946" y="78644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310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8" y="397292"/>
            <a:ext cx="11562223" cy="60634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8" y="397292"/>
            <a:ext cx="11562223" cy="60634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0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5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543471" cy="5480396"/>
            <a:chOff x="845584" y="562678"/>
            <a:chExt cx="10543471" cy="548039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543471" cy="548039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79304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543471" cy="5480396"/>
            <a:chOff x="845584" y="562678"/>
            <a:chExt cx="10543471" cy="548039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543471" cy="54803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79304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60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543471" cy="5480396"/>
            <a:chOff x="845584" y="562678"/>
            <a:chExt cx="10543471" cy="548039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543471" cy="548039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87617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557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8" y="397292"/>
            <a:ext cx="11562223" cy="60634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85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985339" cy="5437436"/>
            <a:chOff x="845584" y="562678"/>
            <a:chExt cx="10985339" cy="543743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985339" cy="543743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87617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985339" cy="5437436"/>
            <a:chOff x="845584" y="562678"/>
            <a:chExt cx="10985339" cy="543743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985339" cy="543743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87617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3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845584" y="562678"/>
            <a:ext cx="10985339" cy="5437436"/>
            <a:chOff x="845584" y="562678"/>
            <a:chExt cx="10985339" cy="543743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84" y="562678"/>
              <a:ext cx="10985339" cy="543743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587617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3" y="1155335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0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</a:t>
            </a:r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Municipios por mes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8" y="397292"/>
            <a:ext cx="11562223" cy="60634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78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48813" y="688802"/>
            <a:ext cx="10494374" cy="5480396"/>
            <a:chOff x="848813" y="688802"/>
            <a:chExt cx="10494374" cy="54803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813" y="688802"/>
              <a:ext cx="10494374" cy="548039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84328" y="713741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29" y="14517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8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48813" y="688802"/>
            <a:ext cx="10494374" cy="5480396"/>
            <a:chOff x="848813" y="688802"/>
            <a:chExt cx="10494374" cy="54803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813" y="688802"/>
              <a:ext cx="10494374" cy="54803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700954" y="688802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29" y="1451706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66411" y="99930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224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48813" y="688802"/>
            <a:ext cx="10494374" cy="5480396"/>
            <a:chOff x="848813" y="688802"/>
            <a:chExt cx="10494374" cy="54803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813" y="688802"/>
              <a:ext cx="10494374" cy="548039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92641" y="705428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329" y="1451706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16663" y="56267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47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4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Fortamun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8" y="397292"/>
            <a:ext cx="11562223" cy="6063416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93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5" y="559370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5604" y="658117"/>
            <a:ext cx="10960791" cy="5541766"/>
            <a:chOff x="615604" y="658117"/>
            <a:chExt cx="10960791" cy="554176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04" y="658117"/>
              <a:ext cx="10960791" cy="554176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67702" y="680489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6" y="1279709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0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5604" y="658117"/>
            <a:ext cx="10960791" cy="5541766"/>
            <a:chOff x="615604" y="658117"/>
            <a:chExt cx="10960791" cy="554176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04" y="658117"/>
              <a:ext cx="10960791" cy="554176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67702" y="680489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6" y="1279709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88845" y="80139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99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5604" y="658117"/>
            <a:ext cx="10960791" cy="5541766"/>
            <a:chOff x="615604" y="658117"/>
            <a:chExt cx="10960791" cy="554176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04" y="658117"/>
              <a:ext cx="10960791" cy="554176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667702" y="680489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656" y="1279709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88845" y="80139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2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759403" y="1952567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83771" y="3948705"/>
            <a:ext cx="914835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Aportaciones para la Infraestructura Social Municipal (FISM)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284341" y="562678"/>
            <a:ext cx="9156495" cy="5369928"/>
            <a:chOff x="1284341" y="562678"/>
            <a:chExt cx="9156495" cy="53699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562678"/>
              <a:ext cx="9156495" cy="5369928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744989" y="562678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514" y="1178111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284341" y="562678"/>
            <a:ext cx="9156495" cy="5369928"/>
            <a:chOff x="1284341" y="562678"/>
            <a:chExt cx="9156495" cy="53699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562678"/>
              <a:ext cx="9156495" cy="5369928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744989" y="562678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514" y="1178111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835703" y="69980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77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284341" y="562678"/>
            <a:ext cx="9156495" cy="5369928"/>
            <a:chOff x="1284341" y="562678"/>
            <a:chExt cx="9156495" cy="53699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562678"/>
              <a:ext cx="9156495" cy="5369928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744989" y="562678"/>
              <a:ext cx="1080656" cy="28263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514" y="1178111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835703" y="699800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33" y="1819027"/>
            <a:ext cx="5916127" cy="390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47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4346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30163" y="1121689"/>
            <a:ext cx="10059262" cy="5026115"/>
            <a:chOff x="930163" y="1074391"/>
            <a:chExt cx="10058401" cy="50734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163" y="1074391"/>
              <a:ext cx="10058401" cy="5073413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9185170" y="1094401"/>
              <a:ext cx="1080656" cy="28263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5" y="609246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9891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86792" y="1093069"/>
            <a:ext cx="9902230" cy="5004113"/>
            <a:chOff x="786792" y="1093069"/>
            <a:chExt cx="9902230" cy="50041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792" y="1093069"/>
              <a:ext cx="9902230" cy="5004113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3"/>
            <a:srcRect l="82032" t="416" r="7877" b="94356"/>
            <a:stretch/>
          </p:blipFill>
          <p:spPr>
            <a:xfrm>
              <a:off x="8886306" y="1119712"/>
              <a:ext cx="1080656" cy="28263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4400</TotalTime>
  <Words>229</Words>
  <Application>Microsoft Office PowerPoint</Application>
  <PresentationFormat>Panorámica</PresentationFormat>
  <Paragraphs>110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Juanita Reyes</cp:lastModifiedBy>
  <cp:revision>310</cp:revision>
  <dcterms:created xsi:type="dcterms:W3CDTF">2022-07-07T14:54:04Z</dcterms:created>
  <dcterms:modified xsi:type="dcterms:W3CDTF">2022-09-22T16:08:40Z</dcterms:modified>
</cp:coreProperties>
</file>